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94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2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0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0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6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3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0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9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0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2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7D0E-7F23-CC4A-946C-EA46DC34C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Moving to a Hateful Beat</a:t>
            </a:r>
            <a:b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White Power Music on YouTube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ED243-E02E-1D4F-AF9B-D7CFA79A00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Dr. Barbara Perry</a:t>
            </a:r>
          </a:p>
          <a:p>
            <a:r>
              <a:rPr lang="en-US" i="1" dirty="0"/>
              <a:t>Dr. Tanner </a:t>
            </a:r>
            <a:r>
              <a:rPr lang="en-US" i="1" dirty="0" err="1"/>
              <a:t>Mirrlees</a:t>
            </a:r>
            <a:endParaRPr lang="en-US" i="1" dirty="0"/>
          </a:p>
          <a:p>
            <a:r>
              <a:rPr lang="en-US" i="1" dirty="0"/>
              <a:t>Dr. Ryan </a:t>
            </a:r>
            <a:r>
              <a:rPr lang="en-US" i="1" dirty="0" err="1"/>
              <a:t>Scrivens</a:t>
            </a:r>
            <a:endParaRPr lang="en-US" i="1" dirty="0"/>
          </a:p>
          <a:p>
            <a:r>
              <a:rPr lang="en-US" i="1" dirty="0"/>
              <a:t>Mr. Bradley Galloway</a:t>
            </a:r>
          </a:p>
        </p:txBody>
      </p:sp>
    </p:spTree>
    <p:extLst>
      <p:ext uri="{BB962C8B-B14F-4D97-AF65-F5344CB8AC3E}">
        <p14:creationId xmlns:p14="http://schemas.microsoft.com/office/powerpoint/2010/main" val="18903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9D19-7C67-CB4F-AEA0-43C1606D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Core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ECE59-343B-CC42-9CE1-F85BBC25D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86295"/>
            <a:ext cx="4091410" cy="3218213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How does YouTube empower white power?</a:t>
            </a:r>
          </a:p>
          <a:p>
            <a:pPr marL="0" indent="0">
              <a:buNone/>
            </a:pPr>
            <a:endParaRPr lang="en-US" sz="400" b="1" dirty="0"/>
          </a:p>
          <a:p>
            <a:pPr marL="685800" lvl="1" indent="-342900">
              <a:buFont typeface="+mj-lt"/>
              <a:buAutoNum type="arabicPeriod"/>
            </a:pPr>
            <a:r>
              <a:rPr lang="en-US" sz="2600" i="1" dirty="0"/>
              <a:t>Production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600" i="1" dirty="0"/>
              <a:t>Distribution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600" i="1" dirty="0"/>
              <a:t>Reception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252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1C66-CED8-AC4A-B441-E53FAD52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9A0C4-56DE-B541-940B-FCF69AA4A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98171"/>
            <a:ext cx="4091410" cy="32182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Content analysis of  YouTube White Power (WP) videos</a:t>
            </a:r>
          </a:p>
          <a:p>
            <a:pPr lvl="2"/>
            <a:r>
              <a:rPr lang="en-US" sz="1800" i="1" dirty="0"/>
              <a:t>Comments sections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Focus groups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Interviews with WP musicians</a:t>
            </a:r>
          </a:p>
        </p:txBody>
      </p:sp>
    </p:spTree>
    <p:extLst>
      <p:ext uri="{BB962C8B-B14F-4D97-AF65-F5344CB8AC3E}">
        <p14:creationId xmlns:p14="http://schemas.microsoft.com/office/powerpoint/2010/main" val="429078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828C0-2CE7-BB48-BBAC-AD23A468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Unexpected Diversity of Genres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673A-2EAC-1B41-A87C-AE251FEC5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62544"/>
            <a:ext cx="4091410" cy="3241965"/>
          </a:xfrm>
        </p:spPr>
        <p:txBody>
          <a:bodyPr numCol="2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1700" dirty="0"/>
              <a:t>Metal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Oi 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 err="1"/>
              <a:t>Hatecore</a:t>
            </a:r>
            <a:endParaRPr lang="en-CA" sz="1700" dirty="0"/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EDM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Country 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RAC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Neo folk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Hardcore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Death metal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Hip hop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Joke bands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Punk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NSBM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Black metal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700" dirty="0"/>
              <a:t>Solo artists/ballads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243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684E2-1086-3F47-AB95-103F5203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Utility of YouTube</a:t>
            </a:r>
          </a:p>
        </p:txBody>
      </p:sp>
    </p:spTree>
    <p:extLst>
      <p:ext uri="{BB962C8B-B14F-4D97-AF65-F5344CB8AC3E}">
        <p14:creationId xmlns:p14="http://schemas.microsoft.com/office/powerpoint/2010/main" val="64531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5821-174C-C04E-A1CD-5BE99C266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Visibility and Audibility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BD7C-3378-C147-95E0-E5834671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86296"/>
            <a:ext cx="4091410" cy="3230088"/>
          </a:xfrm>
        </p:spPr>
        <p:txBody>
          <a:bodyPr>
            <a:normAutofit lnSpcReduction="10000"/>
          </a:bodyPr>
          <a:lstStyle/>
          <a:p>
            <a:r>
              <a:rPr lang="en-CA" sz="2300" dirty="0"/>
              <a:t>Not bound by policy regulation</a:t>
            </a:r>
          </a:p>
          <a:p>
            <a:r>
              <a:rPr lang="en-CA" sz="2300" dirty="0"/>
              <a:t>Enhanced access and availability</a:t>
            </a:r>
          </a:p>
          <a:p>
            <a:pPr lvl="1"/>
            <a:r>
              <a:rPr lang="en-CA" sz="1800" i="1" dirty="0"/>
              <a:t>E.g., Johnny Rebel's "</a:t>
            </a:r>
            <a:r>
              <a:rPr lang="en-CA" sz="1800" i="1" dirty="0" err="1"/>
              <a:t>CoonTown</a:t>
            </a:r>
            <a:r>
              <a:rPr lang="en-CA" sz="1800" i="1" dirty="0"/>
              <a:t>" had 542,932 views </a:t>
            </a:r>
          </a:p>
          <a:p>
            <a:pPr lvl="1"/>
            <a:r>
              <a:rPr lang="en-CA" sz="1800" i="1" dirty="0"/>
              <a:t>E.g., Kill Baby Kill "I'm still standing" had 635,541 views </a:t>
            </a:r>
          </a:p>
        </p:txBody>
      </p:sp>
    </p:spTree>
    <p:extLst>
      <p:ext uri="{BB962C8B-B14F-4D97-AF65-F5344CB8AC3E}">
        <p14:creationId xmlns:p14="http://schemas.microsoft.com/office/powerpoint/2010/main" val="5561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0EFA-2939-7D45-82C3-D625947F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Reinforcement of a Global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E50D7-F218-3D47-9B75-BDCE8B966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74420"/>
            <a:ext cx="4091410" cy="3230089"/>
          </a:xfrm>
        </p:spPr>
        <p:txBody>
          <a:bodyPr>
            <a:normAutofit/>
          </a:bodyPr>
          <a:lstStyle/>
          <a:p>
            <a:r>
              <a:rPr lang="en-US" dirty="0"/>
              <a:t>International music</a:t>
            </a:r>
          </a:p>
          <a:p>
            <a:r>
              <a:rPr lang="en-US" dirty="0"/>
              <a:t>International audience</a:t>
            </a:r>
          </a:p>
          <a:p>
            <a:r>
              <a:rPr lang="en-US" dirty="0"/>
              <a:t>International commentators</a:t>
            </a:r>
          </a:p>
          <a:p>
            <a:pPr lvl="1"/>
            <a:r>
              <a:rPr lang="en-US" i="1" dirty="0"/>
              <a:t>E.g. </a:t>
            </a:r>
            <a:r>
              <a:rPr lang="en-CA" i="1" dirty="0"/>
              <a:t>Kill Baby Kill</a:t>
            </a:r>
          </a:p>
          <a:p>
            <a:pPr lvl="2"/>
            <a:r>
              <a:rPr lang="en-CA" sz="1300" i="1" dirty="0"/>
              <a:t>Oi!! From the Eastern United States! White Pride</a:t>
            </a:r>
          </a:p>
          <a:p>
            <a:pPr lvl="2"/>
            <a:r>
              <a:rPr lang="en-CA" sz="1300" i="1" dirty="0"/>
              <a:t>From Germany with Hate!</a:t>
            </a:r>
          </a:p>
          <a:p>
            <a:pPr lvl="2"/>
            <a:r>
              <a:rPr lang="en-CA" sz="1300" i="1" dirty="0"/>
              <a:t>Patrick Munster, from France with Hate</a:t>
            </a:r>
          </a:p>
          <a:p>
            <a:pPr lvl="2"/>
            <a:r>
              <a:rPr lang="en-CA" sz="1300" i="1" dirty="0"/>
              <a:t>From Poland with pure Hate</a:t>
            </a:r>
          </a:p>
          <a:p>
            <a:pPr lvl="2"/>
            <a:r>
              <a:rPr lang="en-CA" sz="1300" i="1" dirty="0"/>
              <a:t>From the Netherlands with boiling blood</a:t>
            </a:r>
          </a:p>
        </p:txBody>
      </p:sp>
    </p:spTree>
    <p:extLst>
      <p:ext uri="{BB962C8B-B14F-4D97-AF65-F5344CB8AC3E}">
        <p14:creationId xmlns:p14="http://schemas.microsoft.com/office/powerpoint/2010/main" val="293410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B3D9-4E65-AC42-A867-02D192D9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Algorithmic Reproduction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F96C3-D15E-424F-BE6A-32BDDC96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62545"/>
            <a:ext cx="4091410" cy="325384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Creation of filter bubbles</a:t>
            </a:r>
          </a:p>
          <a:p>
            <a:pPr lvl="1"/>
            <a:r>
              <a:rPr lang="en-US" sz="2200" i="1" dirty="0"/>
              <a:t>E.g. </a:t>
            </a:r>
            <a:r>
              <a:rPr lang="en-CA" sz="2200" i="1" dirty="0"/>
              <a:t>Kill Baby Kill &gt;&gt;&gt; Blood for Blood, White Trash Anthem, First to Die, Romper Stomper, Pulling on the Boots, He's a Skinhead.</a:t>
            </a:r>
          </a:p>
        </p:txBody>
      </p:sp>
    </p:spTree>
    <p:extLst>
      <p:ext uri="{BB962C8B-B14F-4D97-AF65-F5344CB8AC3E}">
        <p14:creationId xmlns:p14="http://schemas.microsoft.com/office/powerpoint/2010/main" val="1271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A53A-DF67-D845-B7AB-81C56B48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Countering WP YouTube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81C27-6C31-7149-B311-A950EA796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674421"/>
            <a:ext cx="4091410" cy="3241964"/>
          </a:xfrm>
        </p:spPr>
        <p:txBody>
          <a:bodyPr>
            <a:normAutofit/>
          </a:bodyPr>
          <a:lstStyle/>
          <a:p>
            <a:r>
              <a:rPr lang="en-US" sz="2200" dirty="0"/>
              <a:t>Posting counter-narratives in comments section</a:t>
            </a:r>
          </a:p>
          <a:p>
            <a:r>
              <a:rPr lang="en-US" sz="2200" dirty="0"/>
              <a:t>Urge YT to hire moderators</a:t>
            </a:r>
          </a:p>
          <a:p>
            <a:r>
              <a:rPr lang="en-US" sz="2200" dirty="0"/>
              <a:t>Take downs</a:t>
            </a:r>
          </a:p>
          <a:p>
            <a:r>
              <a:rPr lang="en-US" sz="2200" dirty="0"/>
              <a:t>Develop algorithms to identify and remove WP music</a:t>
            </a:r>
          </a:p>
        </p:txBody>
      </p:sp>
    </p:spTree>
    <p:extLst>
      <p:ext uri="{BB962C8B-B14F-4D97-AF65-F5344CB8AC3E}">
        <p14:creationId xmlns:p14="http://schemas.microsoft.com/office/powerpoint/2010/main" val="115012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232</TotalTime>
  <Words>235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Moving to a Hateful Beat White Power Music on YouTube</vt:lpstr>
      <vt:lpstr>Core Research Question</vt:lpstr>
      <vt:lpstr>Methodologies</vt:lpstr>
      <vt:lpstr>Unexpected Diversity of Genres</vt:lpstr>
      <vt:lpstr>Utility of YouTube</vt:lpstr>
      <vt:lpstr>Visibility and Audibility</vt:lpstr>
      <vt:lpstr>Reinforcement of a Global Community</vt:lpstr>
      <vt:lpstr>Algorithmic Reproduction</vt:lpstr>
      <vt:lpstr>Countering WP YouTube Music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to a Hateful Beat White Power Music on YouTube</dc:title>
  <dc:creator>Barbara Perry</dc:creator>
  <cp:lastModifiedBy>Barbara Perry</cp:lastModifiedBy>
  <cp:revision>23</cp:revision>
  <dcterms:created xsi:type="dcterms:W3CDTF">2019-02-22T16:32:37Z</dcterms:created>
  <dcterms:modified xsi:type="dcterms:W3CDTF">2019-02-28T13:10:48Z</dcterms:modified>
</cp:coreProperties>
</file>